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2A90D-38BB-4C1B-B8A9-C5F3E614C414}" type="datetimeFigureOut">
              <a:rPr lang="ru-RU" smtClean="0"/>
              <a:t>01.10.2020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CD11B-909A-4C97-9956-889FB6B2D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180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2A90D-38BB-4C1B-B8A9-C5F3E614C414}" type="datetimeFigureOut">
              <a:rPr lang="ru-RU" smtClean="0"/>
              <a:t>01.10.2020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CD11B-909A-4C97-9956-889FB6B2D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895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2A90D-38BB-4C1B-B8A9-C5F3E614C414}" type="datetimeFigureOut">
              <a:rPr lang="ru-RU" smtClean="0"/>
              <a:t>01.10.2020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CD11B-909A-4C97-9956-889FB6B2D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290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2A90D-38BB-4C1B-B8A9-C5F3E614C414}" type="datetimeFigureOut">
              <a:rPr lang="ru-RU" smtClean="0"/>
              <a:t>01.10.2020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CD11B-909A-4C97-9956-889FB6B2D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4172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2A90D-38BB-4C1B-B8A9-C5F3E614C414}" type="datetimeFigureOut">
              <a:rPr lang="ru-RU" smtClean="0"/>
              <a:t>01.10.2020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CD11B-909A-4C97-9956-889FB6B2D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427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2A90D-38BB-4C1B-B8A9-C5F3E614C414}" type="datetimeFigureOut">
              <a:rPr lang="ru-RU" smtClean="0"/>
              <a:t>01.10.2020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CD11B-909A-4C97-9956-889FB6B2D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252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2A90D-38BB-4C1B-B8A9-C5F3E614C414}" type="datetimeFigureOut">
              <a:rPr lang="ru-RU" smtClean="0"/>
              <a:t>01.10.2020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CD11B-909A-4C97-9956-889FB6B2D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958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2A90D-38BB-4C1B-B8A9-C5F3E614C414}" type="datetimeFigureOut">
              <a:rPr lang="ru-RU" smtClean="0"/>
              <a:t>01.10.2020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CD11B-909A-4C97-9956-889FB6B2D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793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2A90D-38BB-4C1B-B8A9-C5F3E614C414}" type="datetimeFigureOut">
              <a:rPr lang="ru-RU" smtClean="0"/>
              <a:t>01.10.2020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CD11B-909A-4C97-9956-889FB6B2D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865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2A90D-38BB-4C1B-B8A9-C5F3E614C414}" type="datetimeFigureOut">
              <a:rPr lang="ru-RU" smtClean="0"/>
              <a:t>01.10.2020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CD11B-909A-4C97-9956-889FB6B2D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753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2A90D-38BB-4C1B-B8A9-C5F3E614C414}" type="datetimeFigureOut">
              <a:rPr lang="ru-RU" smtClean="0"/>
              <a:t>01.10.2020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CD11B-909A-4C97-9956-889FB6B2D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374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B2A90D-38BB-4C1B-B8A9-C5F3E614C414}" type="datetimeFigureOut">
              <a:rPr lang="ru-RU" smtClean="0"/>
              <a:t>01.10.2020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8CD11B-909A-4C97-9956-889FB6B2D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633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84864" y="1122363"/>
            <a:ext cx="5480165" cy="2387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864" y="0"/>
            <a:ext cx="5641635" cy="784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143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6394"/>
            <a:ext cx="12193057" cy="68707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4551" r="1824"/>
          <a:stretch/>
        </p:blipFill>
        <p:spPr>
          <a:xfrm rot="16200000">
            <a:off x="2725426" y="-2750342"/>
            <a:ext cx="6882386" cy="1233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24786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787"/>
            <a:ext cx="12192000" cy="687078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145" y="-12787"/>
            <a:ext cx="10408596" cy="69853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5689" y="0"/>
            <a:ext cx="1188350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</a:rPr>
              <a:t>Оркестр народных инструментов </a:t>
            </a:r>
            <a:endParaRPr lang="ru-RU" sz="4800" b="1" dirty="0" smtClean="0">
              <a:ln w="22225">
                <a:solidFill>
                  <a:sysClr val="windowText" lastClr="000000"/>
                </a:solidFill>
                <a:prstDash val="solid"/>
              </a:ln>
              <a:solidFill>
                <a:srgbClr val="FFFF00"/>
              </a:solidFill>
            </a:endParaRPr>
          </a:p>
          <a:p>
            <a:pPr algn="ctr"/>
            <a:r>
              <a:rPr lang="ru-RU" sz="4800" b="1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</a:rPr>
              <a:t>Захаров М.Н.</a:t>
            </a:r>
          </a:p>
          <a:p>
            <a:pPr algn="ctr"/>
            <a:r>
              <a:rPr lang="ru-RU" sz="4800" b="1" dirty="0" smtClean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</a:rPr>
              <a:t>1968г </a:t>
            </a:r>
          </a:p>
        </p:txBody>
      </p:sp>
    </p:spTree>
    <p:extLst>
      <p:ext uri="{BB962C8B-B14F-4D97-AF65-F5344CB8AC3E}">
        <p14:creationId xmlns:p14="http://schemas.microsoft.com/office/powerpoint/2010/main" val="3093802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</Words>
  <Application>Microsoft Office PowerPoint</Application>
  <PresentationFormat>Широкоэкранный</PresentationFormat>
  <Paragraphs>3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3Б</dc:creator>
  <cp:lastModifiedBy>3Б</cp:lastModifiedBy>
  <cp:revision>2</cp:revision>
  <dcterms:created xsi:type="dcterms:W3CDTF">2020-10-01T08:44:52Z</dcterms:created>
  <dcterms:modified xsi:type="dcterms:W3CDTF">2020-10-01T08:46:09Z</dcterms:modified>
</cp:coreProperties>
</file>